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8"/>
  </p:notesMasterIdLst>
  <p:sldIdLst>
    <p:sldId id="256" r:id="rId2"/>
    <p:sldId id="257" r:id="rId3"/>
    <p:sldId id="258" r:id="rId4"/>
    <p:sldId id="259" r:id="rId5"/>
    <p:sldId id="260" r:id="rId6"/>
    <p:sldId id="261"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31"/>
  </p:normalViewPr>
  <p:slideViewPr>
    <p:cSldViewPr snapToGrid="0" snapToObjects="1">
      <p:cViewPr varScale="1">
        <p:scale>
          <a:sx n="101" d="100"/>
          <a:sy n="101" d="100"/>
        </p:scale>
        <p:origin x="46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theme" Target="theme/theme1.xml"/><Relationship Id="rId1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s>
</file>

<file path=ppt/media/image1.tiff>
</file>

<file path=ppt/media/image2.tiff>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5DE260-28D5-394D-901F-7A8416A4063B}" type="datetimeFigureOut">
              <a:rPr lang="en-US" smtClean="0"/>
              <a:t>2/21/18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8FC5E7-595E-5242-A327-728F8B127693}" type="slidenum">
              <a:rPr lang="en-US" smtClean="0"/>
              <a:t>‹#›</a:t>
            </a:fld>
            <a:endParaRPr lang="en-US"/>
          </a:p>
        </p:txBody>
      </p:sp>
    </p:spTree>
    <p:extLst>
      <p:ext uri="{BB962C8B-B14F-4D97-AF65-F5344CB8AC3E}">
        <p14:creationId xmlns:p14="http://schemas.microsoft.com/office/powerpoint/2010/main" val="6047756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Quick summary of the paper and what I found novel about their research method.</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708FC5E7-595E-5242-A327-728F8B127693}" type="slidenum">
              <a:rPr lang="en-US" smtClean="0"/>
              <a:t>2</a:t>
            </a:fld>
            <a:endParaRPr lang="en-US"/>
          </a:p>
        </p:txBody>
      </p:sp>
    </p:spTree>
    <p:extLst>
      <p:ext uri="{BB962C8B-B14F-4D97-AF65-F5344CB8AC3E}">
        <p14:creationId xmlns:p14="http://schemas.microsoft.com/office/powerpoint/2010/main" val="4238281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Quick summary and what I found novel about their research</a:t>
            </a:r>
            <a:r>
              <a:rPr lang="en-US" baseline="0" dirty="0" smtClean="0"/>
              <a:t> method. </a:t>
            </a:r>
            <a:endParaRPr lang="en-US" dirty="0"/>
          </a:p>
        </p:txBody>
      </p:sp>
      <p:sp>
        <p:nvSpPr>
          <p:cNvPr id="4" name="Slide Number Placeholder 3"/>
          <p:cNvSpPr>
            <a:spLocks noGrp="1"/>
          </p:cNvSpPr>
          <p:nvPr>
            <p:ph type="sldNum" sz="quarter" idx="10"/>
          </p:nvPr>
        </p:nvSpPr>
        <p:spPr/>
        <p:txBody>
          <a:bodyPr/>
          <a:lstStyle/>
          <a:p>
            <a:fld id="{708FC5E7-595E-5242-A327-728F8B127693}" type="slidenum">
              <a:rPr lang="en-US" smtClean="0"/>
              <a:t>3</a:t>
            </a:fld>
            <a:endParaRPr lang="en-US"/>
          </a:p>
        </p:txBody>
      </p:sp>
    </p:spTree>
    <p:extLst>
      <p:ext uri="{BB962C8B-B14F-4D97-AF65-F5344CB8AC3E}">
        <p14:creationId xmlns:p14="http://schemas.microsoft.com/office/powerpoint/2010/main" val="13134148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They both go</a:t>
            </a:r>
            <a:r>
              <a:rPr lang="en-US" baseline="0" dirty="0" smtClean="0"/>
              <a:t> into detail about how certain types of graphs are better at some things but fall short of others. One specific example being matrix representations make it harder to identify path related results or patterns. </a:t>
            </a:r>
            <a:endParaRPr lang="en-US" dirty="0"/>
          </a:p>
        </p:txBody>
      </p:sp>
      <p:sp>
        <p:nvSpPr>
          <p:cNvPr id="4" name="Slide Number Placeholder 3"/>
          <p:cNvSpPr>
            <a:spLocks noGrp="1"/>
          </p:cNvSpPr>
          <p:nvPr>
            <p:ph type="sldNum" sz="quarter" idx="10"/>
          </p:nvPr>
        </p:nvSpPr>
        <p:spPr/>
        <p:txBody>
          <a:bodyPr/>
          <a:lstStyle/>
          <a:p>
            <a:fld id="{708FC5E7-595E-5242-A327-728F8B127693}" type="slidenum">
              <a:rPr lang="en-US" smtClean="0"/>
              <a:t>4</a:t>
            </a:fld>
            <a:endParaRPr lang="en-US"/>
          </a:p>
        </p:txBody>
      </p:sp>
    </p:spTree>
    <p:extLst>
      <p:ext uri="{BB962C8B-B14F-4D97-AF65-F5344CB8AC3E}">
        <p14:creationId xmlns:p14="http://schemas.microsoft.com/office/powerpoint/2010/main" val="14958691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Nodetrix</a:t>
            </a:r>
            <a:r>
              <a:rPr lang="en-US" dirty="0" smtClean="0"/>
              <a:t>: Pros- When over design choices really</a:t>
            </a:r>
            <a:r>
              <a:rPr lang="en-US" baseline="0" dirty="0" smtClean="0"/>
              <a:t> well and explained their rationale at each step of the way. Walk through how they would use it. </a:t>
            </a:r>
          </a:p>
          <a:p>
            <a:r>
              <a:rPr lang="en-US" baseline="0" dirty="0" smtClean="0"/>
              <a:t>Cons- User study was very brief and it makes it seem like we should just take their word for it. </a:t>
            </a:r>
          </a:p>
          <a:p>
            <a:endParaRPr lang="en-US" baseline="0" dirty="0" smtClean="0"/>
          </a:p>
          <a:p>
            <a:r>
              <a:rPr lang="en-US" baseline="0" dirty="0" smtClean="0"/>
              <a:t>Comparison of Node-Link and Matrix-Based Representations:</a:t>
            </a:r>
          </a:p>
          <a:p>
            <a:r>
              <a:rPr lang="en-US" baseline="0" dirty="0" smtClean="0"/>
              <a:t>Pros- Concise paper. All details are there for replication(they listed their exact hardware). Results were all there and spelled out so we didn’t have to make huge leaps in our assumptions. Gave specific details about study groups. </a:t>
            </a:r>
          </a:p>
          <a:p>
            <a:r>
              <a:rPr lang="en-US" baseline="0" dirty="0" smtClean="0"/>
              <a:t>Cons- Layout of the paper could be improved</a:t>
            </a:r>
            <a:r>
              <a:rPr lang="mr-IN" baseline="0" dirty="0" smtClean="0"/>
              <a:t>–</a:t>
            </a:r>
            <a:r>
              <a:rPr lang="en-US" baseline="0" dirty="0" smtClean="0"/>
              <a:t> confusing/too much work to find appropriate graphs at times. </a:t>
            </a:r>
            <a:endParaRPr lang="en-US" dirty="0"/>
          </a:p>
        </p:txBody>
      </p:sp>
      <p:sp>
        <p:nvSpPr>
          <p:cNvPr id="4" name="Slide Number Placeholder 3"/>
          <p:cNvSpPr>
            <a:spLocks noGrp="1"/>
          </p:cNvSpPr>
          <p:nvPr>
            <p:ph type="sldNum" sz="quarter" idx="10"/>
          </p:nvPr>
        </p:nvSpPr>
        <p:spPr/>
        <p:txBody>
          <a:bodyPr/>
          <a:lstStyle/>
          <a:p>
            <a:fld id="{708FC5E7-595E-5242-A327-728F8B127693}" type="slidenum">
              <a:rPr lang="en-US" smtClean="0"/>
              <a:t>5</a:t>
            </a:fld>
            <a:endParaRPr lang="en-US"/>
          </a:p>
        </p:txBody>
      </p:sp>
    </p:spTree>
    <p:extLst>
      <p:ext uri="{BB962C8B-B14F-4D97-AF65-F5344CB8AC3E}">
        <p14:creationId xmlns:p14="http://schemas.microsoft.com/office/powerpoint/2010/main" val="1808036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59EE987-6804-514F-8B96-FF0C83B33CE6}" type="datetimeFigureOut">
              <a:rPr lang="en-US" smtClean="0"/>
              <a:t>2/21/18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1A58CD-A64A-F643-A1D2-DA4457457923}" type="slidenum">
              <a:rPr lang="en-US" smtClean="0"/>
              <a:t>‹#›</a:t>
            </a:fld>
            <a:endParaRPr lang="en-US"/>
          </a:p>
        </p:txBody>
      </p:sp>
    </p:spTree>
    <p:extLst>
      <p:ext uri="{BB962C8B-B14F-4D97-AF65-F5344CB8AC3E}">
        <p14:creationId xmlns:p14="http://schemas.microsoft.com/office/powerpoint/2010/main" val="11779320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59EE987-6804-514F-8B96-FF0C83B33CE6}" type="datetimeFigureOut">
              <a:rPr lang="en-US" smtClean="0"/>
              <a:t>2/21/18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1A58CD-A64A-F643-A1D2-DA4457457923}" type="slidenum">
              <a:rPr lang="en-US" smtClean="0"/>
              <a:t>‹#›</a:t>
            </a:fld>
            <a:endParaRPr lang="en-US"/>
          </a:p>
        </p:txBody>
      </p:sp>
    </p:spTree>
    <p:extLst>
      <p:ext uri="{BB962C8B-B14F-4D97-AF65-F5344CB8AC3E}">
        <p14:creationId xmlns:p14="http://schemas.microsoft.com/office/powerpoint/2010/main" val="12548784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59EE987-6804-514F-8B96-FF0C83B33CE6}" type="datetimeFigureOut">
              <a:rPr lang="en-US" smtClean="0"/>
              <a:t>2/21/18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1A58CD-A64A-F643-A1D2-DA4457457923}" type="slidenum">
              <a:rPr lang="en-US" smtClean="0"/>
              <a:t>‹#›</a:t>
            </a:fld>
            <a:endParaRPr lang="en-US"/>
          </a:p>
        </p:txBody>
      </p:sp>
    </p:spTree>
    <p:extLst>
      <p:ext uri="{BB962C8B-B14F-4D97-AF65-F5344CB8AC3E}">
        <p14:creationId xmlns:p14="http://schemas.microsoft.com/office/powerpoint/2010/main" val="305178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59EE987-6804-514F-8B96-FF0C83B33CE6}" type="datetimeFigureOut">
              <a:rPr lang="en-US" smtClean="0"/>
              <a:t>2/21/18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1A58CD-A64A-F643-A1D2-DA4457457923}" type="slidenum">
              <a:rPr lang="en-US" smtClean="0"/>
              <a:t>‹#›</a:t>
            </a:fld>
            <a:endParaRPr lang="en-US"/>
          </a:p>
        </p:txBody>
      </p:sp>
    </p:spTree>
    <p:extLst>
      <p:ext uri="{BB962C8B-B14F-4D97-AF65-F5344CB8AC3E}">
        <p14:creationId xmlns:p14="http://schemas.microsoft.com/office/powerpoint/2010/main" val="20001937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59EE987-6804-514F-8B96-FF0C83B33CE6}" type="datetimeFigureOut">
              <a:rPr lang="en-US" smtClean="0"/>
              <a:t>2/21/18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11A58CD-A64A-F643-A1D2-DA4457457923}" type="slidenum">
              <a:rPr lang="en-US" smtClean="0"/>
              <a:t>‹#›</a:t>
            </a:fld>
            <a:endParaRPr lang="en-US"/>
          </a:p>
        </p:txBody>
      </p:sp>
    </p:spTree>
    <p:extLst>
      <p:ext uri="{BB962C8B-B14F-4D97-AF65-F5344CB8AC3E}">
        <p14:creationId xmlns:p14="http://schemas.microsoft.com/office/powerpoint/2010/main" val="5466234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59EE987-6804-514F-8B96-FF0C83B33CE6}" type="datetimeFigureOut">
              <a:rPr lang="en-US" smtClean="0"/>
              <a:t>2/21/18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11A58CD-A64A-F643-A1D2-DA4457457923}" type="slidenum">
              <a:rPr lang="en-US" smtClean="0"/>
              <a:t>‹#›</a:t>
            </a:fld>
            <a:endParaRPr lang="en-US"/>
          </a:p>
        </p:txBody>
      </p:sp>
    </p:spTree>
    <p:extLst>
      <p:ext uri="{BB962C8B-B14F-4D97-AF65-F5344CB8AC3E}">
        <p14:creationId xmlns:p14="http://schemas.microsoft.com/office/powerpoint/2010/main" val="1646268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59EE987-6804-514F-8B96-FF0C83B33CE6}" type="datetimeFigureOut">
              <a:rPr lang="en-US" smtClean="0"/>
              <a:t>2/21/18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11A58CD-A64A-F643-A1D2-DA4457457923}" type="slidenum">
              <a:rPr lang="en-US" smtClean="0"/>
              <a:t>‹#›</a:t>
            </a:fld>
            <a:endParaRPr lang="en-US"/>
          </a:p>
        </p:txBody>
      </p:sp>
    </p:spTree>
    <p:extLst>
      <p:ext uri="{BB962C8B-B14F-4D97-AF65-F5344CB8AC3E}">
        <p14:creationId xmlns:p14="http://schemas.microsoft.com/office/powerpoint/2010/main" val="9238751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59EE987-6804-514F-8B96-FF0C83B33CE6}" type="datetimeFigureOut">
              <a:rPr lang="en-US" smtClean="0"/>
              <a:t>2/21/18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11A58CD-A64A-F643-A1D2-DA4457457923}" type="slidenum">
              <a:rPr lang="en-US" smtClean="0"/>
              <a:t>‹#›</a:t>
            </a:fld>
            <a:endParaRPr lang="en-US"/>
          </a:p>
        </p:txBody>
      </p:sp>
    </p:spTree>
    <p:extLst>
      <p:ext uri="{BB962C8B-B14F-4D97-AF65-F5344CB8AC3E}">
        <p14:creationId xmlns:p14="http://schemas.microsoft.com/office/powerpoint/2010/main" val="12627269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59EE987-6804-514F-8B96-FF0C83B33CE6}" type="datetimeFigureOut">
              <a:rPr lang="en-US" smtClean="0"/>
              <a:t>2/21/18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11A58CD-A64A-F643-A1D2-DA4457457923}" type="slidenum">
              <a:rPr lang="en-US" smtClean="0"/>
              <a:t>‹#›</a:t>
            </a:fld>
            <a:endParaRPr lang="en-US"/>
          </a:p>
        </p:txBody>
      </p:sp>
    </p:spTree>
    <p:extLst>
      <p:ext uri="{BB962C8B-B14F-4D97-AF65-F5344CB8AC3E}">
        <p14:creationId xmlns:p14="http://schemas.microsoft.com/office/powerpoint/2010/main" val="12189027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59EE987-6804-514F-8B96-FF0C83B33CE6}" type="datetimeFigureOut">
              <a:rPr lang="en-US" smtClean="0"/>
              <a:t>2/21/18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11A58CD-A64A-F643-A1D2-DA4457457923}" type="slidenum">
              <a:rPr lang="en-US" smtClean="0"/>
              <a:t>‹#›</a:t>
            </a:fld>
            <a:endParaRPr lang="en-US"/>
          </a:p>
        </p:txBody>
      </p:sp>
    </p:spTree>
    <p:extLst>
      <p:ext uri="{BB962C8B-B14F-4D97-AF65-F5344CB8AC3E}">
        <p14:creationId xmlns:p14="http://schemas.microsoft.com/office/powerpoint/2010/main" val="1252598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59EE987-6804-514F-8B96-FF0C83B33CE6}" type="datetimeFigureOut">
              <a:rPr lang="en-US" smtClean="0"/>
              <a:t>2/21/18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11A58CD-A64A-F643-A1D2-DA4457457923}" type="slidenum">
              <a:rPr lang="en-US" smtClean="0"/>
              <a:t>‹#›</a:t>
            </a:fld>
            <a:endParaRPr lang="en-US"/>
          </a:p>
        </p:txBody>
      </p:sp>
    </p:spTree>
    <p:extLst>
      <p:ext uri="{BB962C8B-B14F-4D97-AF65-F5344CB8AC3E}">
        <p14:creationId xmlns:p14="http://schemas.microsoft.com/office/powerpoint/2010/main" val="64520139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9EE987-6804-514F-8B96-FF0C83B33CE6}" type="datetimeFigureOut">
              <a:rPr lang="en-US" smtClean="0"/>
              <a:t>2/21/18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1A58CD-A64A-F643-A1D2-DA4457457923}" type="slidenum">
              <a:rPr lang="en-US" smtClean="0"/>
              <a:t>‹#›</a:t>
            </a:fld>
            <a:endParaRPr lang="en-US"/>
          </a:p>
        </p:txBody>
      </p:sp>
    </p:spTree>
    <p:extLst>
      <p:ext uri="{BB962C8B-B14F-4D97-AF65-F5344CB8AC3E}">
        <p14:creationId xmlns:p14="http://schemas.microsoft.com/office/powerpoint/2010/main" val="16562658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image" Target="../media/image2.tiff"/><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RR3:</a:t>
            </a:r>
            <a:br>
              <a:rPr lang="en-US" dirty="0" smtClean="0"/>
            </a:br>
            <a:r>
              <a:rPr lang="en-US" dirty="0" err="1" smtClean="0"/>
              <a:t>NodeTrix</a:t>
            </a:r>
            <a:r>
              <a:rPr lang="en-US" dirty="0" smtClean="0"/>
              <a:t> and Node-Link and Matrix-Based Representations</a:t>
            </a:r>
            <a:endParaRPr lang="en-US" dirty="0"/>
          </a:p>
        </p:txBody>
      </p:sp>
      <p:sp>
        <p:nvSpPr>
          <p:cNvPr id="3" name="Subtitle 2"/>
          <p:cNvSpPr>
            <a:spLocks noGrp="1"/>
          </p:cNvSpPr>
          <p:nvPr>
            <p:ph type="subTitle" idx="1"/>
          </p:nvPr>
        </p:nvSpPr>
        <p:spPr/>
        <p:txBody>
          <a:bodyPr/>
          <a:lstStyle/>
          <a:p>
            <a:r>
              <a:rPr lang="en-US" dirty="0" smtClean="0"/>
              <a:t>Michael Tran</a:t>
            </a:r>
            <a:endParaRPr lang="en-US" dirty="0"/>
          </a:p>
        </p:txBody>
      </p:sp>
    </p:spTree>
    <p:extLst>
      <p:ext uri="{BB962C8B-B14F-4D97-AF65-F5344CB8AC3E}">
        <p14:creationId xmlns:p14="http://schemas.microsoft.com/office/powerpoint/2010/main" val="9415626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Node-Link and Matrix-Based Representations</a:t>
            </a:r>
            <a:endParaRPr lang="en-US" dirty="0"/>
          </a:p>
        </p:txBody>
      </p:sp>
      <p:pic>
        <p:nvPicPr>
          <p:cNvPr id="4" name="Content Placeholder 3"/>
          <p:cNvPicPr>
            <a:picLocks noGrp="1" noChangeAspect="1"/>
          </p:cNvPicPr>
          <p:nvPr>
            <p:ph idx="1"/>
          </p:nvPr>
        </p:nvPicPr>
        <p:blipFill>
          <a:blip r:embed="rId3"/>
          <a:stretch>
            <a:fillRect/>
          </a:stretch>
        </p:blipFill>
        <p:spPr>
          <a:xfrm>
            <a:off x="959834" y="1690688"/>
            <a:ext cx="4227132" cy="4351338"/>
          </a:xfrm>
          <a:prstGeom prst="rect">
            <a:avLst/>
          </a:prstGeom>
        </p:spPr>
      </p:pic>
      <p:pic>
        <p:nvPicPr>
          <p:cNvPr id="5" name="Picture 4"/>
          <p:cNvPicPr>
            <a:picLocks noChangeAspect="1"/>
          </p:cNvPicPr>
          <p:nvPr/>
        </p:nvPicPr>
        <p:blipFill>
          <a:blip r:embed="rId4"/>
          <a:stretch>
            <a:fillRect/>
          </a:stretch>
        </p:blipFill>
        <p:spPr>
          <a:xfrm>
            <a:off x="6273800" y="1690688"/>
            <a:ext cx="4648200" cy="4648200"/>
          </a:xfrm>
          <a:prstGeom prst="rect">
            <a:avLst/>
          </a:prstGeom>
        </p:spPr>
      </p:pic>
    </p:spTree>
    <p:extLst>
      <p:ext uri="{BB962C8B-B14F-4D97-AF65-F5344CB8AC3E}">
        <p14:creationId xmlns:p14="http://schemas.microsoft.com/office/powerpoint/2010/main" val="1010633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NodeTrix</a:t>
            </a:r>
            <a:endParaRPr lang="en-US" dirty="0"/>
          </a:p>
        </p:txBody>
      </p:sp>
      <p:pic>
        <p:nvPicPr>
          <p:cNvPr id="4" name="Content Placeholder 3"/>
          <p:cNvPicPr>
            <a:picLocks noGrp="1" noChangeAspect="1"/>
          </p:cNvPicPr>
          <p:nvPr>
            <p:ph idx="1"/>
          </p:nvPr>
        </p:nvPicPr>
        <p:blipFill>
          <a:blip r:embed="rId3"/>
          <a:stretch>
            <a:fillRect/>
          </a:stretch>
        </p:blipFill>
        <p:spPr>
          <a:xfrm>
            <a:off x="3334999" y="1825625"/>
            <a:ext cx="5522002" cy="4351338"/>
          </a:xfrm>
          <a:prstGeom prst="rect">
            <a:avLst/>
          </a:prstGeom>
        </p:spPr>
      </p:pic>
    </p:spTree>
    <p:extLst>
      <p:ext uri="{BB962C8B-B14F-4D97-AF65-F5344CB8AC3E}">
        <p14:creationId xmlns:p14="http://schemas.microsoft.com/office/powerpoint/2010/main" val="10717269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Common points</a:t>
            </a:r>
            <a:endParaRPr lang="en-US" dirty="0"/>
          </a:p>
        </p:txBody>
      </p:sp>
      <p:pic>
        <p:nvPicPr>
          <p:cNvPr id="4" name="Picture 3"/>
          <p:cNvPicPr>
            <a:picLocks noChangeAspect="1"/>
          </p:cNvPicPr>
          <p:nvPr/>
        </p:nvPicPr>
        <p:blipFill>
          <a:blip r:embed="rId3"/>
          <a:stretch>
            <a:fillRect/>
          </a:stretch>
        </p:blipFill>
        <p:spPr>
          <a:xfrm>
            <a:off x="1540934" y="2365445"/>
            <a:ext cx="8720667" cy="3590008"/>
          </a:xfrm>
          <a:prstGeom prst="rect">
            <a:avLst/>
          </a:prstGeom>
        </p:spPr>
      </p:pic>
    </p:spTree>
    <p:extLst>
      <p:ext uri="{BB962C8B-B14F-4D97-AF65-F5344CB8AC3E}">
        <p14:creationId xmlns:p14="http://schemas.microsoft.com/office/powerpoint/2010/main" val="11931102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Pros and Cons of each paper</a:t>
            </a:r>
            <a:endParaRPr lang="en-US" dirty="0"/>
          </a:p>
        </p:txBody>
      </p:sp>
      <p:pic>
        <p:nvPicPr>
          <p:cNvPr id="5" name="Content Placeholder 4"/>
          <p:cNvPicPr>
            <a:picLocks noGrp="1" noChangeAspect="1"/>
          </p:cNvPicPr>
          <p:nvPr>
            <p:ph idx="1"/>
          </p:nvPr>
        </p:nvPicPr>
        <p:blipFill>
          <a:blip r:embed="rId3"/>
          <a:stretch>
            <a:fillRect/>
          </a:stretch>
        </p:blipFill>
        <p:spPr>
          <a:xfrm>
            <a:off x="2127250" y="2235994"/>
            <a:ext cx="7937500" cy="3530600"/>
          </a:xfrm>
          <a:prstGeom prst="rect">
            <a:avLst/>
          </a:prstGeom>
        </p:spPr>
      </p:pic>
    </p:spTree>
    <p:extLst>
      <p:ext uri="{BB962C8B-B14F-4D97-AF65-F5344CB8AC3E}">
        <p14:creationId xmlns:p14="http://schemas.microsoft.com/office/powerpoint/2010/main" val="418449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5800" y="927099"/>
            <a:ext cx="10515600" cy="3751263"/>
          </a:xfrm>
        </p:spPr>
        <p:txBody>
          <a:bodyPr/>
          <a:lstStyle/>
          <a:p>
            <a:r>
              <a:rPr lang="en-US" dirty="0" smtClean="0"/>
              <a:t>What did you guys like about the paper? </a:t>
            </a:r>
          </a:p>
          <a:p>
            <a:r>
              <a:rPr lang="en-US" dirty="0" smtClean="0"/>
              <a:t>Do you agree with their methods of presenting the work? </a:t>
            </a:r>
          </a:p>
          <a:p>
            <a:r>
              <a:rPr lang="en-US" dirty="0" smtClean="0"/>
              <a:t>Is there anything you would do to improve their paper(s)?</a:t>
            </a:r>
            <a:endParaRPr lang="en-US" dirty="0"/>
          </a:p>
        </p:txBody>
      </p:sp>
    </p:spTree>
    <p:extLst>
      <p:ext uri="{BB962C8B-B14F-4D97-AF65-F5344CB8AC3E}">
        <p14:creationId xmlns:p14="http://schemas.microsoft.com/office/powerpoint/2010/main" val="18445798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TotalTime>
  <Words>234</Words>
  <Application>Microsoft Macintosh PowerPoint</Application>
  <PresentationFormat>Widescreen</PresentationFormat>
  <Paragraphs>22</Paragraphs>
  <Slides>6</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Calibri</vt:lpstr>
      <vt:lpstr>Calibri Light</vt:lpstr>
      <vt:lpstr>Mangal</vt:lpstr>
      <vt:lpstr>Arial</vt:lpstr>
      <vt:lpstr>Office Theme</vt:lpstr>
      <vt:lpstr>RR3: NodeTrix and Node-Link and Matrix-Based Representations</vt:lpstr>
      <vt:lpstr>Node-Link and Matrix-Based Representations</vt:lpstr>
      <vt:lpstr>NodeTrix</vt:lpstr>
      <vt:lpstr>Common points</vt:lpstr>
      <vt:lpstr>Pros and Cons of each paper</vt:lpstr>
      <vt:lpstr>PowerPoint Presentation</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Michael Tran</dc:creator>
  <cp:lastModifiedBy>Michael Tran</cp:lastModifiedBy>
  <cp:revision>4</cp:revision>
  <dcterms:created xsi:type="dcterms:W3CDTF">2018-02-21T17:04:49Z</dcterms:created>
  <dcterms:modified xsi:type="dcterms:W3CDTF">2018-02-21T17:23:59Z</dcterms:modified>
</cp:coreProperties>
</file>

<file path=docProps/thumbnail.jpeg>
</file>